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B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>
      <p:cViewPr varScale="1">
        <p:scale>
          <a:sx n="71" d="100"/>
          <a:sy n="71" d="100"/>
        </p:scale>
        <p:origin x="84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496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089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26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733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97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89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97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305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720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22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09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43297-7481-4A7D-A458-A2D970DE2BA2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BA0B9-1E0B-4D27-BC14-0CE7AA564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051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28" y="120182"/>
            <a:ext cx="11468100" cy="64579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FFCB25"/>
                </a:solidFill>
              </a:rPr>
              <a:t>GifBall</a:t>
            </a:r>
            <a:r>
              <a:rPr lang="en-US" b="1" dirty="0" smtClean="0">
                <a:solidFill>
                  <a:srgbClr val="FFCB25"/>
                </a:solidFill>
              </a:rPr>
              <a:t>-Z</a:t>
            </a:r>
            <a:endParaRPr lang="en-US" b="1" dirty="0">
              <a:solidFill>
                <a:srgbClr val="FFCB2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The Battle You Didn’t Know You Needed to Join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839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Make a Competition Out of Everything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9704294" cy="4351338"/>
          </a:xfrm>
        </p:spPr>
      </p:pic>
    </p:spTree>
    <p:extLst>
      <p:ext uri="{BB962C8B-B14F-4D97-AF65-F5344CB8AC3E}">
        <p14:creationId xmlns:p14="http://schemas.microsoft.com/office/powerpoint/2010/main" val="3082827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64" y="142875"/>
            <a:ext cx="11878235" cy="671512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765" y="-925792"/>
            <a:ext cx="10515600" cy="1325563"/>
          </a:xfrm>
        </p:spPr>
        <p:txBody>
          <a:bodyPr/>
          <a:lstStyle/>
          <a:p>
            <a:r>
              <a:rPr lang="en-US" dirty="0" smtClean="0"/>
              <a:t>Even </a:t>
            </a:r>
            <a:r>
              <a:rPr lang="en-US" dirty="0" smtClean="0"/>
              <a:t>Gifs…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428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375" y="3683159"/>
            <a:ext cx="1270000" cy="63627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00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when in </a:t>
            </a:r>
            <a:r>
              <a:rPr lang="en-US" dirty="0" smtClean="0"/>
              <a:t> </a:t>
            </a:r>
            <a:r>
              <a:rPr lang="en-US" dirty="0" smtClean="0"/>
              <a:t>Rome…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604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Embrace the Battle with </a:t>
            </a:r>
            <a:r>
              <a:rPr lang="en-US" dirty="0" err="1" smtClean="0"/>
              <a:t>GifBall</a:t>
            </a:r>
            <a:r>
              <a:rPr lang="en-US" dirty="0" smtClean="0"/>
              <a:t>-Z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1920081"/>
            <a:ext cx="7391400" cy="4162425"/>
          </a:xfrm>
        </p:spPr>
      </p:pic>
    </p:spTree>
    <p:extLst>
      <p:ext uri="{BB962C8B-B14F-4D97-AF65-F5344CB8AC3E}">
        <p14:creationId xmlns:p14="http://schemas.microsoft.com/office/powerpoint/2010/main" val="2858221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9647" y="1385046"/>
            <a:ext cx="8520954" cy="54729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5302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it works: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161826"/>
            <a:ext cx="3932237" cy="4707162"/>
          </a:xfrm>
        </p:spPr>
        <p:txBody>
          <a:bodyPr>
            <a:normAutofit fontScale="85000" lnSpcReduction="2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0000"/>
                </a:solidFill>
              </a:rPr>
              <a:t>Two players battle before an audience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FF0000"/>
                </a:solidFill>
              </a:rPr>
              <a:t>The battle is organized around a theme, and a common API call.</a:t>
            </a:r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0000"/>
                </a:solidFill>
              </a:rPr>
              <a:t>The audience then votes on the quality of the caption provided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FF0000"/>
                </a:solidFill>
              </a:rPr>
              <a:t>The Gif/caption combo that receives the most votes is the winner.</a:t>
            </a:r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0000"/>
                </a:solidFill>
              </a:rPr>
              <a:t>The match can by a timer or a set number of Gifs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FF0000"/>
                </a:solidFill>
              </a:rPr>
              <a:t>Most wins within the match wins the match</a:t>
            </a:r>
            <a:r>
              <a:rPr lang="en-US" sz="2600" dirty="0">
                <a:solidFill>
                  <a:prstClr val="black"/>
                </a:solidFill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637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Specification: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Front-End:</a:t>
            </a:r>
          </a:p>
          <a:p>
            <a:pPr lvl="1"/>
            <a:r>
              <a:rPr lang="en-US" dirty="0" smtClean="0"/>
              <a:t>React</a:t>
            </a:r>
          </a:p>
          <a:p>
            <a:pPr lvl="1"/>
            <a:r>
              <a:rPr lang="en-US" dirty="0" smtClean="0"/>
              <a:t>React-Bootstrap</a:t>
            </a:r>
          </a:p>
          <a:p>
            <a:r>
              <a:rPr lang="en-US" dirty="0" smtClean="0"/>
              <a:t>Back-End:</a:t>
            </a:r>
          </a:p>
          <a:p>
            <a:pPr lvl="1"/>
            <a:r>
              <a:rPr lang="en-US" dirty="0" smtClean="0"/>
              <a:t>Firebase (including chat functionality)</a:t>
            </a:r>
          </a:p>
          <a:p>
            <a:pPr lvl="1"/>
            <a:r>
              <a:rPr lang="en-US" dirty="0" smtClean="0"/>
              <a:t>Conversion to MongoDB possible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198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Stretch Goals Include: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Making it </a:t>
            </a:r>
            <a:r>
              <a:rPr lang="en-US" dirty="0" smtClean="0"/>
              <a:t>work</a:t>
            </a:r>
          </a:p>
          <a:p>
            <a:r>
              <a:rPr lang="en-US" dirty="0" smtClean="0"/>
              <a:t>Deploy to </a:t>
            </a:r>
            <a:r>
              <a:rPr lang="en-US" dirty="0" err="1" smtClean="0"/>
              <a:t>Heroku</a:t>
            </a:r>
            <a:endParaRPr lang="en-US" dirty="0" smtClean="0"/>
          </a:p>
          <a:p>
            <a:r>
              <a:rPr lang="en-US" dirty="0" smtClean="0"/>
              <a:t>Multiple game modes</a:t>
            </a:r>
          </a:p>
          <a:p>
            <a:pPr lvl="1"/>
            <a:r>
              <a:rPr lang="en-US" dirty="0" smtClean="0"/>
              <a:t>Gif selection &amp; Gif captioning</a:t>
            </a:r>
          </a:p>
          <a:p>
            <a:r>
              <a:rPr lang="en-US" dirty="0" smtClean="0"/>
              <a:t>Enhanced UI with game event effects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888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140</Words>
  <Application>Microsoft Office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GifBall-Z</vt:lpstr>
      <vt:lpstr>We Make a Competition Out of Everything</vt:lpstr>
      <vt:lpstr>Even Gifs…</vt:lpstr>
      <vt:lpstr>So when in  Rome…</vt:lpstr>
      <vt:lpstr>Embrace the Battle with GifBall-Z</vt:lpstr>
      <vt:lpstr>How it works:</vt:lpstr>
      <vt:lpstr>Specification:</vt:lpstr>
      <vt:lpstr>Stretch Goals Include: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GifBall-Z</dc:title>
  <dc:creator>Jeffrey Hinzmann</dc:creator>
  <cp:lastModifiedBy>Jeffrey Hinzmann</cp:lastModifiedBy>
  <cp:revision>15</cp:revision>
  <dcterms:created xsi:type="dcterms:W3CDTF">2018-07-26T11:18:05Z</dcterms:created>
  <dcterms:modified xsi:type="dcterms:W3CDTF">2018-07-26T22:26:18Z</dcterms:modified>
</cp:coreProperties>
</file>

<file path=docProps/thumbnail.jpeg>
</file>